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60"/>
  </p:notesMasterIdLst>
  <p:handoutMasterIdLst>
    <p:handoutMasterId r:id="rId261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583" r:id="rId139"/>
    <p:sldId id="584" r:id="rId140"/>
    <p:sldId id="585" r:id="rId141"/>
    <p:sldId id="586" r:id="rId142"/>
    <p:sldId id="587" r:id="rId143"/>
    <p:sldId id="588" r:id="rId144"/>
    <p:sldId id="589" r:id="rId145"/>
    <p:sldId id="590" r:id="rId146"/>
    <p:sldId id="591" r:id="rId147"/>
    <p:sldId id="592" r:id="rId148"/>
    <p:sldId id="593" r:id="rId149"/>
    <p:sldId id="596" r:id="rId150"/>
    <p:sldId id="595" r:id="rId151"/>
    <p:sldId id="597" r:id="rId152"/>
    <p:sldId id="598" r:id="rId153"/>
    <p:sldId id="599" r:id="rId154"/>
    <p:sldId id="600" r:id="rId155"/>
    <p:sldId id="601" r:id="rId156"/>
    <p:sldId id="602" r:id="rId157"/>
    <p:sldId id="421" r:id="rId158"/>
    <p:sldId id="422" r:id="rId159"/>
    <p:sldId id="423" r:id="rId160"/>
    <p:sldId id="424" r:id="rId161"/>
    <p:sldId id="471" r:id="rId162"/>
    <p:sldId id="432" r:id="rId163"/>
    <p:sldId id="260" r:id="rId164"/>
    <p:sldId id="258" r:id="rId165"/>
    <p:sldId id="263" r:id="rId166"/>
    <p:sldId id="264" r:id="rId167"/>
    <p:sldId id="267" r:id="rId168"/>
    <p:sldId id="294" r:id="rId169"/>
    <p:sldId id="297" r:id="rId170"/>
    <p:sldId id="390" r:id="rId171"/>
    <p:sldId id="387" r:id="rId172"/>
    <p:sldId id="388" r:id="rId173"/>
    <p:sldId id="389" r:id="rId174"/>
    <p:sldId id="391" r:id="rId175"/>
    <p:sldId id="392" r:id="rId176"/>
    <p:sldId id="393" r:id="rId177"/>
    <p:sldId id="394" r:id="rId178"/>
    <p:sldId id="272" r:id="rId179"/>
    <p:sldId id="266" r:id="rId180"/>
    <p:sldId id="341" r:id="rId181"/>
    <p:sldId id="342" r:id="rId182"/>
    <p:sldId id="344" r:id="rId183"/>
    <p:sldId id="345" r:id="rId184"/>
    <p:sldId id="343" r:id="rId185"/>
    <p:sldId id="347" r:id="rId186"/>
    <p:sldId id="346" r:id="rId187"/>
    <p:sldId id="348" r:id="rId188"/>
    <p:sldId id="349" r:id="rId189"/>
    <p:sldId id="350" r:id="rId190"/>
    <p:sldId id="310" r:id="rId191"/>
    <p:sldId id="311" r:id="rId192"/>
    <p:sldId id="312" r:id="rId193"/>
    <p:sldId id="313" r:id="rId194"/>
    <p:sldId id="268" r:id="rId195"/>
    <p:sldId id="299" r:id="rId196"/>
    <p:sldId id="399" r:id="rId197"/>
    <p:sldId id="269" r:id="rId198"/>
    <p:sldId id="273" r:id="rId199"/>
    <p:sldId id="316" r:id="rId200"/>
    <p:sldId id="315" r:id="rId201"/>
    <p:sldId id="318" r:id="rId202"/>
    <p:sldId id="317" r:id="rId203"/>
    <p:sldId id="314" r:id="rId204"/>
    <p:sldId id="276" r:id="rId205"/>
    <p:sldId id="274" r:id="rId206"/>
    <p:sldId id="275" r:id="rId207"/>
    <p:sldId id="319" r:id="rId208"/>
    <p:sldId id="277" r:id="rId209"/>
    <p:sldId id="270" r:id="rId210"/>
    <p:sldId id="265" r:id="rId211"/>
    <p:sldId id="280" r:id="rId212"/>
    <p:sldId id="279" r:id="rId213"/>
    <p:sldId id="281" r:id="rId214"/>
    <p:sldId id="283" r:id="rId215"/>
    <p:sldId id="284" r:id="rId216"/>
    <p:sldId id="285" r:id="rId217"/>
    <p:sldId id="291" r:id="rId218"/>
    <p:sldId id="292" r:id="rId219"/>
    <p:sldId id="405" r:id="rId220"/>
    <p:sldId id="286" r:id="rId221"/>
    <p:sldId id="289" r:id="rId222"/>
    <p:sldId id="290" r:id="rId223"/>
    <p:sldId id="287" r:id="rId224"/>
    <p:sldId id="288" r:id="rId225"/>
    <p:sldId id="282" r:id="rId226"/>
    <p:sldId id="351" r:id="rId227"/>
    <p:sldId id="353" r:id="rId228"/>
    <p:sldId id="354" r:id="rId229"/>
    <p:sldId id="355" r:id="rId230"/>
    <p:sldId id="356" r:id="rId231"/>
    <p:sldId id="357" r:id="rId232"/>
    <p:sldId id="362" r:id="rId233"/>
    <p:sldId id="358" r:id="rId234"/>
    <p:sldId id="359" r:id="rId235"/>
    <p:sldId id="364" r:id="rId236"/>
    <p:sldId id="360" r:id="rId237"/>
    <p:sldId id="363" r:id="rId238"/>
    <p:sldId id="365" r:id="rId239"/>
    <p:sldId id="366" r:id="rId240"/>
    <p:sldId id="406" r:id="rId241"/>
    <p:sldId id="361" r:id="rId242"/>
    <p:sldId id="369" r:id="rId243"/>
    <p:sldId id="368" r:id="rId244"/>
    <p:sldId id="370" r:id="rId245"/>
    <p:sldId id="407" r:id="rId246"/>
    <p:sldId id="408" r:id="rId247"/>
    <p:sldId id="373" r:id="rId248"/>
    <p:sldId id="374" r:id="rId249"/>
    <p:sldId id="375" r:id="rId250"/>
    <p:sldId id="377" r:id="rId251"/>
    <p:sldId id="378" r:id="rId252"/>
    <p:sldId id="376" r:id="rId253"/>
    <p:sldId id="352" r:id="rId254"/>
    <p:sldId id="382" r:id="rId255"/>
    <p:sldId id="328" r:id="rId256"/>
    <p:sldId id="409" r:id="rId257"/>
    <p:sldId id="410" r:id="rId258"/>
    <p:sldId id="411" r:id="rId259"/>
  </p:sldIdLst>
  <p:sldSz cx="12192000" cy="6858000"/>
  <p:notesSz cx="6858000" cy="9144000"/>
  <p:embeddedFontLst>
    <p:embeddedFont>
      <p:font typeface="Roboto" pitchFamily="2" charset="0"/>
      <p:regular r:id="rId262"/>
      <p:italic r:id="rId263"/>
    </p:embeddedFont>
    <p:embeddedFont>
      <p:font typeface="Calibri" panose="020F0502020204030204" pitchFamily="34" charset="0"/>
      <p:regular r:id="rId264"/>
      <p:bold r:id="rId265"/>
      <p:italic r:id="rId266"/>
      <p:boldItalic r:id="rId267"/>
    </p:embeddedFont>
    <p:embeddedFont>
      <p:font typeface="Roboto Slab" pitchFamily="2" charset="0"/>
      <p:regular r:id="rId268"/>
      <p:bold r:id="rId269"/>
    </p:embeddedFont>
    <p:embeddedFont>
      <p:font typeface="Segoe UI Black" panose="020B0A02040204020203" pitchFamily="34" charset="0"/>
      <p:bold r:id="rId270"/>
      <p:boldItalic r:id="rId271"/>
    </p:embeddedFont>
    <p:embeddedFont>
      <p:font typeface="Roboto Condensed" panose="02000000000000000000" pitchFamily="2" charset="0"/>
      <p:regular r:id="rId272"/>
    </p:embeddedFont>
    <p:embeddedFont>
      <p:font typeface="Segoe UI Light" panose="020B0502040204020203" pitchFamily="34" charset="0"/>
      <p:regular r:id="rId273"/>
      <p:italic r:id="rId274"/>
    </p:embeddedFont>
    <p:embeddedFont>
      <p:font typeface="Segoe UI" panose="020B0502040204020203" pitchFamily="34" charset="0"/>
      <p:regular r:id="rId275"/>
      <p:bold r:id="rId276"/>
      <p:italic r:id="rId277"/>
      <p:boldItalic r:id="rId278"/>
    </p:embeddedFont>
    <p:embeddedFont>
      <p:font typeface="游ゴシック" panose="020B0400000000000000" pitchFamily="50" charset="-128"/>
      <p:regular r:id="rId279"/>
      <p:bold r:id="rId280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0"/>
            <p14:sldId id="258"/>
            <p14:sldId id="263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3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89"/>
    <a:srgbClr val="292929"/>
    <a:srgbClr val="F8A43D"/>
    <a:srgbClr val="D61D58"/>
    <a:srgbClr val="E2E425"/>
    <a:srgbClr val="099543"/>
    <a:srgbClr val="7030A0"/>
    <a:srgbClr val="AF0B84"/>
    <a:srgbClr val="F5F5F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font" Target="fonts/font7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font" Target="fonts/font18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font" Target="fonts/font8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font" Target="fonts/font19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font" Target="fonts/font9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260" Type="http://schemas.openxmlformats.org/officeDocument/2006/relationships/notesMaster" Target="notesMasters/notesMaster1.xml"/><Relationship Id="rId265" Type="http://schemas.openxmlformats.org/officeDocument/2006/relationships/font" Target="fonts/font4.fntdata"/><Relationship Id="rId281" Type="http://schemas.openxmlformats.org/officeDocument/2006/relationships/presProps" Target="pres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font" Target="fonts/font10.fntdata"/><Relationship Id="rId276" Type="http://schemas.openxmlformats.org/officeDocument/2006/relationships/font" Target="fonts/font15.fntdata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handoutMaster" Target="handoutMasters/handoutMaster1.xml"/><Relationship Id="rId266" Type="http://schemas.openxmlformats.org/officeDocument/2006/relationships/font" Target="fonts/font5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font" Target="fonts/font16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font" Target="fonts/font1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font" Target="fonts/font6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font" Target="fonts/font1.fntdata"/><Relationship Id="rId283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font" Target="fonts/font17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font" Target="fonts/font12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font" Target="fonts/font2.fntdata"/><Relationship Id="rId284" Type="http://schemas.openxmlformats.org/officeDocument/2006/relationships/tableStyles" Target="tableStyles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font" Target="fonts/font13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font" Target="fonts/font3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font" Target="fonts/font14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3063040"/>
        <c:axId val="453064576"/>
      </c:lineChart>
      <c:catAx>
        <c:axId val="45306304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53064576"/>
        <c:crosses val="autoZero"/>
        <c:auto val="1"/>
        <c:lblAlgn val="ctr"/>
        <c:lblOffset val="100"/>
        <c:noMultiLvlLbl val="0"/>
      </c:catAx>
      <c:valAx>
        <c:axId val="453064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5306304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448055936"/>
        <c:axId val="425398656"/>
      </c:barChart>
      <c:catAx>
        <c:axId val="44805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25398656"/>
        <c:crosses val="autoZero"/>
        <c:auto val="1"/>
        <c:lblAlgn val="ctr"/>
        <c:lblOffset val="100"/>
        <c:noMultiLvlLbl val="0"/>
      </c:catAx>
      <c:valAx>
        <c:axId val="4253986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4805593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8589184"/>
        <c:axId val="454069632"/>
      </c:lineChart>
      <c:catAx>
        <c:axId val="4485891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54069632"/>
        <c:crosses val="autoZero"/>
        <c:auto val="1"/>
        <c:lblAlgn val="ctr"/>
        <c:lblOffset val="100"/>
        <c:noMultiLvlLbl val="0"/>
      </c:catAx>
      <c:valAx>
        <c:axId val="45406963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485891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123456"/>
        <c:axId val="47133824"/>
      </c:lineChart>
      <c:catAx>
        <c:axId val="47123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7133824"/>
        <c:crosses val="autoZero"/>
        <c:auto val="1"/>
        <c:lblAlgn val="ctr"/>
        <c:lblOffset val="100"/>
        <c:noMultiLvlLbl val="0"/>
      </c:catAx>
      <c:valAx>
        <c:axId val="471338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71234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170304"/>
        <c:axId val="47172224"/>
      </c:lineChart>
      <c:catAx>
        <c:axId val="47170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47172224"/>
        <c:crosses val="autoZero"/>
        <c:auto val="1"/>
        <c:lblAlgn val="ctr"/>
        <c:lblOffset val="100"/>
        <c:noMultiLvlLbl val="0"/>
      </c:catAx>
      <c:valAx>
        <c:axId val="471722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71703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3157248"/>
        <c:axId val="453158784"/>
      </c:lineChart>
      <c:catAx>
        <c:axId val="4531572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53158784"/>
        <c:crosses val="autoZero"/>
        <c:auto val="1"/>
        <c:lblAlgn val="ctr"/>
        <c:lblOffset val="1000"/>
        <c:noMultiLvlLbl val="0"/>
      </c:catAx>
      <c:valAx>
        <c:axId val="4531587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531572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452457984"/>
        <c:axId val="452459520"/>
      </c:barChart>
      <c:catAx>
        <c:axId val="452457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452459520"/>
        <c:crosses val="autoZero"/>
        <c:auto val="1"/>
        <c:lblAlgn val="ctr"/>
        <c:lblOffset val="100"/>
        <c:noMultiLvlLbl val="0"/>
      </c:catAx>
      <c:valAx>
        <c:axId val="4524595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52457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52559232"/>
        <c:axId val="452560768"/>
      </c:barChart>
      <c:catAx>
        <c:axId val="45255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52560768"/>
        <c:crosses val="autoZero"/>
        <c:auto val="1"/>
        <c:lblAlgn val="ctr"/>
        <c:lblOffset val="100"/>
        <c:noMultiLvlLbl val="0"/>
      </c:catAx>
      <c:valAx>
        <c:axId val="4525607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525592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52602112"/>
        <c:axId val="452603904"/>
      </c:barChart>
      <c:catAx>
        <c:axId val="45260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52603904"/>
        <c:crosses val="autoZero"/>
        <c:auto val="1"/>
        <c:lblAlgn val="ctr"/>
        <c:lblOffset val="100"/>
        <c:noMultiLvlLbl val="0"/>
      </c:catAx>
      <c:valAx>
        <c:axId val="4526039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526021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3223552"/>
        <c:axId val="453225472"/>
      </c:lineChart>
      <c:catAx>
        <c:axId val="45322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53225472"/>
        <c:crosses val="autoZero"/>
        <c:auto val="1"/>
        <c:lblAlgn val="ctr"/>
        <c:lblOffset val="100"/>
        <c:noMultiLvlLbl val="0"/>
      </c:catAx>
      <c:valAx>
        <c:axId val="4532254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532235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53300224"/>
        <c:axId val="453301760"/>
      </c:barChart>
      <c:catAx>
        <c:axId val="45330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53301760"/>
        <c:crosses val="autoZero"/>
        <c:auto val="1"/>
        <c:lblAlgn val="ctr"/>
        <c:lblOffset val="100"/>
        <c:noMultiLvlLbl val="0"/>
      </c:catAx>
      <c:valAx>
        <c:axId val="4533017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533002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453375872"/>
        <c:axId val="453377408"/>
      </c:barChart>
      <c:catAx>
        <c:axId val="453375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53377408"/>
        <c:crosses val="autoZero"/>
        <c:auto val="1"/>
        <c:lblAlgn val="ctr"/>
        <c:lblOffset val="100"/>
        <c:noMultiLvlLbl val="0"/>
      </c:catAx>
      <c:valAx>
        <c:axId val="453377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533758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3407872"/>
        <c:axId val="453409408"/>
      </c:lineChart>
      <c:catAx>
        <c:axId val="453407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453409408"/>
        <c:crosses val="autoZero"/>
        <c:auto val="1"/>
        <c:lblAlgn val="ctr"/>
        <c:lblOffset val="100"/>
        <c:noMultiLvlLbl val="0"/>
      </c:catAx>
      <c:valAx>
        <c:axId val="4534094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4534078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02.06.2021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4.jpeg"/><Relationship Id="rId4" Type="http://schemas.openxmlformats.org/officeDocument/2006/relationships/image" Target="../media/image26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79.png"/><Relationship Id="rId26" Type="http://schemas.openxmlformats.org/officeDocument/2006/relationships/image" Target="../media/image283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87.png"/><Relationship Id="rId42" Type="http://schemas.openxmlformats.org/officeDocument/2006/relationships/image" Target="../media/image291.png"/><Relationship Id="rId47" Type="http://schemas.openxmlformats.org/officeDocument/2006/relationships/image" Target="../media/image452.svg"/><Relationship Id="rId50" Type="http://schemas.openxmlformats.org/officeDocument/2006/relationships/image" Target="../media/image295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04.png"/><Relationship Id="rId76" Type="http://schemas.openxmlformats.org/officeDocument/2006/relationships/image" Target="../media/image308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2.png"/><Relationship Id="rId16" Type="http://schemas.openxmlformats.org/officeDocument/2006/relationships/image" Target="../media/image278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2.png"/><Relationship Id="rId32" Type="http://schemas.openxmlformats.org/officeDocument/2006/relationships/image" Target="../media/image286.png"/><Relationship Id="rId37" Type="http://schemas.openxmlformats.org/officeDocument/2006/relationships/image" Target="../media/image442.svg"/><Relationship Id="rId40" Type="http://schemas.openxmlformats.org/officeDocument/2006/relationships/image" Target="../media/image290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99.png"/><Relationship Id="rId66" Type="http://schemas.openxmlformats.org/officeDocument/2006/relationships/image" Target="../media/image303.png"/><Relationship Id="rId74" Type="http://schemas.openxmlformats.org/officeDocument/2006/relationships/image" Target="../media/image307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75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2.png"/><Relationship Id="rId52" Type="http://schemas.openxmlformats.org/officeDocument/2006/relationships/image" Target="../media/image296.png"/><Relationship Id="rId60" Type="http://schemas.openxmlformats.org/officeDocument/2006/relationships/image" Target="../media/image300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09.png"/><Relationship Id="rId81" Type="http://schemas.openxmlformats.org/officeDocument/2006/relationships/image" Target="../media/image486.svg"/><Relationship Id="rId4" Type="http://schemas.openxmlformats.org/officeDocument/2006/relationships/image" Target="../media/image273.png"/><Relationship Id="rId9" Type="http://schemas.openxmlformats.org/officeDocument/2006/relationships/image" Target="../media/image415.svg"/><Relationship Id="rId14" Type="http://schemas.openxmlformats.org/officeDocument/2006/relationships/image" Target="../media/image277.png"/><Relationship Id="rId22" Type="http://schemas.openxmlformats.org/officeDocument/2006/relationships/image" Target="../media/image281.png"/><Relationship Id="rId27" Type="http://schemas.openxmlformats.org/officeDocument/2006/relationships/image" Target="../media/image432.svg"/><Relationship Id="rId30" Type="http://schemas.openxmlformats.org/officeDocument/2006/relationships/image" Target="../media/image285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94.png"/><Relationship Id="rId56" Type="http://schemas.openxmlformats.org/officeDocument/2006/relationships/image" Target="../media/image298.png"/><Relationship Id="rId64" Type="http://schemas.openxmlformats.org/officeDocument/2006/relationships/image" Target="../media/image302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74.png"/><Relationship Id="rId51" Type="http://schemas.openxmlformats.org/officeDocument/2006/relationships/image" Target="../media/image456.svg"/><Relationship Id="rId72" Type="http://schemas.openxmlformats.org/officeDocument/2006/relationships/image" Target="../media/image306.png"/><Relationship Id="rId80" Type="http://schemas.openxmlformats.org/officeDocument/2006/relationships/image" Target="../media/image310.png"/><Relationship Id="rId3" Type="http://schemas.openxmlformats.org/officeDocument/2006/relationships/image" Target="../media/image409.svg"/><Relationship Id="rId12" Type="http://schemas.openxmlformats.org/officeDocument/2006/relationships/image" Target="../media/image276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89.png"/><Relationship Id="rId46" Type="http://schemas.openxmlformats.org/officeDocument/2006/relationships/image" Target="../media/image293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0.png"/><Relationship Id="rId41" Type="http://schemas.openxmlformats.org/officeDocument/2006/relationships/image" Target="../media/image446.svg"/><Relationship Id="rId54" Type="http://schemas.openxmlformats.org/officeDocument/2006/relationships/image" Target="../media/image297.png"/><Relationship Id="rId62" Type="http://schemas.openxmlformats.org/officeDocument/2006/relationships/image" Target="../media/image301.png"/><Relationship Id="rId70" Type="http://schemas.openxmlformats.org/officeDocument/2006/relationships/image" Target="../media/image305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84.png"/><Relationship Id="rId36" Type="http://schemas.openxmlformats.org/officeDocument/2006/relationships/image" Target="../media/image288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19.png"/><Relationship Id="rId26" Type="http://schemas.openxmlformats.org/officeDocument/2006/relationships/image" Target="../media/image323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27.png"/><Relationship Id="rId42" Type="http://schemas.openxmlformats.org/officeDocument/2006/relationships/image" Target="../media/image330.png"/><Relationship Id="rId47" Type="http://schemas.openxmlformats.org/officeDocument/2006/relationships/image" Target="../media/image524.svg"/><Relationship Id="rId50" Type="http://schemas.openxmlformats.org/officeDocument/2006/relationships/image" Target="../media/image334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43.png"/><Relationship Id="rId76" Type="http://schemas.openxmlformats.org/officeDocument/2006/relationships/image" Target="../media/image347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1.png"/><Relationship Id="rId16" Type="http://schemas.openxmlformats.org/officeDocument/2006/relationships/image" Target="../media/image318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2.png"/><Relationship Id="rId32" Type="http://schemas.openxmlformats.org/officeDocument/2006/relationships/image" Target="../media/image326.png"/><Relationship Id="rId37" Type="http://schemas.openxmlformats.org/officeDocument/2006/relationships/image" Target="../media/image514.svg"/><Relationship Id="rId40" Type="http://schemas.openxmlformats.org/officeDocument/2006/relationships/image" Target="../media/image329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38.png"/><Relationship Id="rId66" Type="http://schemas.openxmlformats.org/officeDocument/2006/relationships/image" Target="../media/image342.png"/><Relationship Id="rId74" Type="http://schemas.openxmlformats.org/officeDocument/2006/relationships/image" Target="../media/image346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15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1.png"/><Relationship Id="rId52" Type="http://schemas.openxmlformats.org/officeDocument/2006/relationships/image" Target="../media/image335.png"/><Relationship Id="rId60" Type="http://schemas.openxmlformats.org/officeDocument/2006/relationships/image" Target="../media/image339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48.png"/><Relationship Id="rId81" Type="http://schemas.openxmlformats.org/officeDocument/2006/relationships/image" Target="../media/image556.svg"/><Relationship Id="rId4" Type="http://schemas.openxmlformats.org/officeDocument/2006/relationships/image" Target="../media/image312.png"/><Relationship Id="rId9" Type="http://schemas.openxmlformats.org/officeDocument/2006/relationships/image" Target="../media/image385.svg"/><Relationship Id="rId14" Type="http://schemas.openxmlformats.org/officeDocument/2006/relationships/image" Target="../media/image317.png"/><Relationship Id="rId22" Type="http://schemas.openxmlformats.org/officeDocument/2006/relationships/image" Target="../media/image321.png"/><Relationship Id="rId27" Type="http://schemas.openxmlformats.org/officeDocument/2006/relationships/image" Target="../media/image504.svg"/><Relationship Id="rId30" Type="http://schemas.openxmlformats.org/officeDocument/2006/relationships/image" Target="../media/image325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33.png"/><Relationship Id="rId56" Type="http://schemas.openxmlformats.org/officeDocument/2006/relationships/image" Target="../media/image337.png"/><Relationship Id="rId64" Type="http://schemas.openxmlformats.org/officeDocument/2006/relationships/image" Target="../media/image341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14.png"/><Relationship Id="rId51" Type="http://schemas.openxmlformats.org/officeDocument/2006/relationships/image" Target="../media/image528.svg"/><Relationship Id="rId72" Type="http://schemas.openxmlformats.org/officeDocument/2006/relationships/image" Target="../media/image345.png"/><Relationship Id="rId80" Type="http://schemas.openxmlformats.org/officeDocument/2006/relationships/image" Target="../media/image349.png"/><Relationship Id="rId3" Type="http://schemas.openxmlformats.org/officeDocument/2006/relationships/image" Target="../media/image383.svg"/><Relationship Id="rId12" Type="http://schemas.openxmlformats.org/officeDocument/2006/relationships/image" Target="../media/image316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2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0.png"/><Relationship Id="rId41" Type="http://schemas.openxmlformats.org/officeDocument/2006/relationships/image" Target="../media/image518.svg"/><Relationship Id="rId54" Type="http://schemas.openxmlformats.org/officeDocument/2006/relationships/image" Target="../media/image336.png"/><Relationship Id="rId62" Type="http://schemas.openxmlformats.org/officeDocument/2006/relationships/image" Target="../media/image340.png"/><Relationship Id="rId70" Type="http://schemas.openxmlformats.org/officeDocument/2006/relationships/image" Target="../media/image344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3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24.png"/><Relationship Id="rId36" Type="http://schemas.openxmlformats.org/officeDocument/2006/relationships/image" Target="../media/image328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58.png"/><Relationship Id="rId26" Type="http://schemas.openxmlformats.org/officeDocument/2006/relationships/image" Target="../media/image362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66.png"/><Relationship Id="rId42" Type="http://schemas.openxmlformats.org/officeDocument/2006/relationships/image" Target="../media/image370.png"/><Relationship Id="rId47" Type="http://schemas.openxmlformats.org/officeDocument/2006/relationships/image" Target="../media/image596.svg"/><Relationship Id="rId50" Type="http://schemas.openxmlformats.org/officeDocument/2006/relationships/image" Target="../media/image374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83.png"/><Relationship Id="rId76" Type="http://schemas.openxmlformats.org/officeDocument/2006/relationships/image" Target="../media/image387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0.png"/><Relationship Id="rId16" Type="http://schemas.openxmlformats.org/officeDocument/2006/relationships/image" Target="../media/image357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1.png"/><Relationship Id="rId32" Type="http://schemas.openxmlformats.org/officeDocument/2006/relationships/image" Target="../media/image365.png"/><Relationship Id="rId37" Type="http://schemas.openxmlformats.org/officeDocument/2006/relationships/image" Target="../media/image586.svg"/><Relationship Id="rId40" Type="http://schemas.openxmlformats.org/officeDocument/2006/relationships/image" Target="../media/image369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78.png"/><Relationship Id="rId66" Type="http://schemas.openxmlformats.org/officeDocument/2006/relationships/image" Target="../media/image382.png"/><Relationship Id="rId74" Type="http://schemas.openxmlformats.org/officeDocument/2006/relationships/image" Target="../media/image386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54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1.png"/><Relationship Id="rId52" Type="http://schemas.openxmlformats.org/officeDocument/2006/relationships/image" Target="../media/image375.png"/><Relationship Id="rId60" Type="http://schemas.openxmlformats.org/officeDocument/2006/relationships/image" Target="../media/image379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88.png"/><Relationship Id="rId81" Type="http://schemas.openxmlformats.org/officeDocument/2006/relationships/image" Target="../media/image624.svg"/><Relationship Id="rId4" Type="http://schemas.openxmlformats.org/officeDocument/2006/relationships/image" Target="../media/image351.png"/><Relationship Id="rId9" Type="http://schemas.openxmlformats.org/officeDocument/2006/relationships/image" Target="../media/image564.svg"/><Relationship Id="rId14" Type="http://schemas.openxmlformats.org/officeDocument/2006/relationships/image" Target="../media/image356.png"/><Relationship Id="rId22" Type="http://schemas.openxmlformats.org/officeDocument/2006/relationships/image" Target="../media/image360.png"/><Relationship Id="rId27" Type="http://schemas.openxmlformats.org/officeDocument/2006/relationships/image" Target="../media/image578.svg"/><Relationship Id="rId30" Type="http://schemas.openxmlformats.org/officeDocument/2006/relationships/image" Target="../media/image364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73.png"/><Relationship Id="rId56" Type="http://schemas.openxmlformats.org/officeDocument/2006/relationships/image" Target="../media/image377.png"/><Relationship Id="rId64" Type="http://schemas.openxmlformats.org/officeDocument/2006/relationships/image" Target="../media/image381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53.png"/><Relationship Id="rId51" Type="http://schemas.openxmlformats.org/officeDocument/2006/relationships/image" Target="../media/image600.svg"/><Relationship Id="rId72" Type="http://schemas.openxmlformats.org/officeDocument/2006/relationships/image" Target="../media/image385.png"/><Relationship Id="rId80" Type="http://schemas.openxmlformats.org/officeDocument/2006/relationships/image" Target="../media/image389.png"/><Relationship Id="rId3" Type="http://schemas.openxmlformats.org/officeDocument/2006/relationships/image" Target="../media/image558.svg"/><Relationship Id="rId12" Type="http://schemas.openxmlformats.org/officeDocument/2006/relationships/image" Target="../media/image355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68.png"/><Relationship Id="rId46" Type="http://schemas.openxmlformats.org/officeDocument/2006/relationships/image" Target="../media/image372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59.png"/><Relationship Id="rId41" Type="http://schemas.openxmlformats.org/officeDocument/2006/relationships/image" Target="../media/image590.svg"/><Relationship Id="rId54" Type="http://schemas.openxmlformats.org/officeDocument/2006/relationships/image" Target="../media/image376.png"/><Relationship Id="rId62" Type="http://schemas.openxmlformats.org/officeDocument/2006/relationships/image" Target="../media/image380.png"/><Relationship Id="rId70" Type="http://schemas.openxmlformats.org/officeDocument/2006/relationships/image" Target="../media/image384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2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63.png"/><Relationship Id="rId36" Type="http://schemas.openxmlformats.org/officeDocument/2006/relationships/image" Target="../media/image367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98.png"/><Relationship Id="rId26" Type="http://schemas.openxmlformats.org/officeDocument/2006/relationships/image" Target="../media/image402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06.png"/><Relationship Id="rId42" Type="http://schemas.openxmlformats.org/officeDocument/2006/relationships/image" Target="../media/image330.png"/><Relationship Id="rId47" Type="http://schemas.openxmlformats.org/officeDocument/2006/relationships/image" Target="../media/image668.svg"/><Relationship Id="rId50" Type="http://schemas.openxmlformats.org/officeDocument/2006/relationships/image" Target="../media/image413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0.png"/><Relationship Id="rId16" Type="http://schemas.openxmlformats.org/officeDocument/2006/relationships/image" Target="../media/image397.png"/><Relationship Id="rId20" Type="http://schemas.openxmlformats.org/officeDocument/2006/relationships/image" Target="../media/image399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15.png"/><Relationship Id="rId62" Type="http://schemas.openxmlformats.org/officeDocument/2006/relationships/image" Target="../media/image4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2.png"/><Relationship Id="rId11" Type="http://schemas.openxmlformats.org/officeDocument/2006/relationships/image" Target="../media/image634.svg"/><Relationship Id="rId24" Type="http://schemas.openxmlformats.org/officeDocument/2006/relationships/image" Target="../media/image401.png"/><Relationship Id="rId32" Type="http://schemas.openxmlformats.org/officeDocument/2006/relationships/image" Target="../media/image405.png"/><Relationship Id="rId37" Type="http://schemas.openxmlformats.org/officeDocument/2006/relationships/image" Target="../media/image660.svg"/><Relationship Id="rId40" Type="http://schemas.openxmlformats.org/officeDocument/2006/relationships/image" Target="../media/image409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17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03.png"/><Relationship Id="rId36" Type="http://schemas.openxmlformats.org/officeDocument/2006/relationships/image" Target="../media/image407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94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0.png"/><Relationship Id="rId52" Type="http://schemas.openxmlformats.org/officeDocument/2006/relationships/image" Target="../media/image414.png"/><Relationship Id="rId60" Type="http://schemas.openxmlformats.org/officeDocument/2006/relationships/image" Target="../media/image418.png"/><Relationship Id="rId65" Type="http://schemas.openxmlformats.org/officeDocument/2006/relationships/image" Target="../media/image686.svg"/><Relationship Id="rId4" Type="http://schemas.openxmlformats.org/officeDocument/2006/relationships/image" Target="../media/image391.png"/><Relationship Id="rId9" Type="http://schemas.openxmlformats.org/officeDocument/2006/relationships/image" Target="../media/image632.svg"/><Relationship Id="rId14" Type="http://schemas.openxmlformats.org/officeDocument/2006/relationships/image" Target="../media/image396.png"/><Relationship Id="rId22" Type="http://schemas.openxmlformats.org/officeDocument/2006/relationships/image" Target="../media/image400.png"/><Relationship Id="rId27" Type="http://schemas.openxmlformats.org/officeDocument/2006/relationships/image" Target="../media/image650.svg"/><Relationship Id="rId30" Type="http://schemas.openxmlformats.org/officeDocument/2006/relationships/image" Target="../media/image404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2.png"/><Relationship Id="rId56" Type="http://schemas.openxmlformats.org/officeDocument/2006/relationships/image" Target="../media/image416.png"/><Relationship Id="rId64" Type="http://schemas.openxmlformats.org/officeDocument/2006/relationships/image" Target="../media/image420.png"/><Relationship Id="rId8" Type="http://schemas.openxmlformats.org/officeDocument/2006/relationships/image" Target="../media/image393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95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08.png"/><Relationship Id="rId46" Type="http://schemas.openxmlformats.org/officeDocument/2006/relationships/image" Target="../media/image411.png"/><Relationship Id="rId59" Type="http://schemas.openxmlformats.org/officeDocument/2006/relationships/image" Target="../media/image680.sv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22.png"/><Relationship Id="rId7" Type="http://schemas.openxmlformats.org/officeDocument/2006/relationships/image" Target="../media/image424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26.png"/><Relationship Id="rId5" Type="http://schemas.openxmlformats.org/officeDocument/2006/relationships/image" Target="../media/image423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25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9.png"/><Relationship Id="rId5" Type="http://schemas.openxmlformats.org/officeDocument/2006/relationships/image" Target="../media/image35.svg"/><Relationship Id="rId4" Type="http://schemas.openxmlformats.org/officeDocument/2006/relationships/image" Target="../media/image428.png"/><Relationship Id="rId9" Type="http://schemas.openxmlformats.org/officeDocument/2006/relationships/image" Target="../media/image39.sv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2.png"/><Relationship Id="rId5" Type="http://schemas.openxmlformats.org/officeDocument/2006/relationships/image" Target="../media/image43.svg"/><Relationship Id="rId4" Type="http://schemas.openxmlformats.org/officeDocument/2006/relationships/image" Target="../media/image431.png"/><Relationship Id="rId9" Type="http://schemas.openxmlformats.org/officeDocument/2006/relationships/image" Target="../media/image47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3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6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38.png"/><Relationship Id="rId4" Type="http://schemas.openxmlformats.org/officeDocument/2006/relationships/image" Target="../media/image435.png"/><Relationship Id="rId9" Type="http://schemas.openxmlformats.org/officeDocument/2006/relationships/image" Target="../media/image47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45.png"/><Relationship Id="rId18" Type="http://schemas.openxmlformats.org/officeDocument/2006/relationships/image" Target="../media/image71.svg"/><Relationship Id="rId3" Type="http://schemas.openxmlformats.org/officeDocument/2006/relationships/image" Target="../media/image440.png"/><Relationship Id="rId7" Type="http://schemas.openxmlformats.org/officeDocument/2006/relationships/image" Target="../media/image442.png"/><Relationship Id="rId12" Type="http://schemas.openxmlformats.org/officeDocument/2006/relationships/image" Target="../media/image65.svg"/><Relationship Id="rId17" Type="http://schemas.openxmlformats.org/officeDocument/2006/relationships/image" Target="../media/image44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44.png"/><Relationship Id="rId5" Type="http://schemas.openxmlformats.org/officeDocument/2006/relationships/image" Target="../media/image441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43.png"/><Relationship Id="rId14" Type="http://schemas.openxmlformats.org/officeDocument/2006/relationships/image" Target="../media/image67.sv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9.png"/><Relationship Id="rId5" Type="http://schemas.openxmlformats.org/officeDocument/2006/relationships/image" Target="../media/image35.svg"/><Relationship Id="rId4" Type="http://schemas.openxmlformats.org/officeDocument/2006/relationships/image" Target="../media/image428.png"/><Relationship Id="rId9" Type="http://schemas.openxmlformats.org/officeDocument/2006/relationships/image" Target="../media/image39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2.png"/><Relationship Id="rId5" Type="http://schemas.openxmlformats.org/officeDocument/2006/relationships/image" Target="../media/image43.svg"/><Relationship Id="rId4" Type="http://schemas.openxmlformats.org/officeDocument/2006/relationships/image" Target="../media/image431.png"/><Relationship Id="rId9" Type="http://schemas.openxmlformats.org/officeDocument/2006/relationships/image" Target="../media/image47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3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6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38.png"/><Relationship Id="rId4" Type="http://schemas.openxmlformats.org/officeDocument/2006/relationships/image" Target="../media/image435.png"/><Relationship Id="rId9" Type="http://schemas.openxmlformats.org/officeDocument/2006/relationships/image" Target="../media/image47.sv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45.png"/><Relationship Id="rId18" Type="http://schemas.openxmlformats.org/officeDocument/2006/relationships/image" Target="../media/image71.svg"/><Relationship Id="rId3" Type="http://schemas.openxmlformats.org/officeDocument/2006/relationships/image" Target="../media/image440.png"/><Relationship Id="rId7" Type="http://schemas.openxmlformats.org/officeDocument/2006/relationships/image" Target="../media/image442.png"/><Relationship Id="rId12" Type="http://schemas.openxmlformats.org/officeDocument/2006/relationships/image" Target="../media/image65.svg"/><Relationship Id="rId17" Type="http://schemas.openxmlformats.org/officeDocument/2006/relationships/image" Target="../media/image44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svg"/><Relationship Id="rId11" Type="http://schemas.openxmlformats.org/officeDocument/2006/relationships/image" Target="../media/image444.png"/><Relationship Id="rId5" Type="http://schemas.openxmlformats.org/officeDocument/2006/relationships/image" Target="../media/image441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43.png"/><Relationship Id="rId14" Type="http://schemas.openxmlformats.org/officeDocument/2006/relationships/image" Target="../media/image6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9.png"/><Relationship Id="rId5" Type="http://schemas.openxmlformats.org/officeDocument/2006/relationships/image" Target="../media/image35.svg"/><Relationship Id="rId4" Type="http://schemas.openxmlformats.org/officeDocument/2006/relationships/image" Target="../media/image428.png"/><Relationship Id="rId9" Type="http://schemas.openxmlformats.org/officeDocument/2006/relationships/image" Target="../media/image39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32.png"/><Relationship Id="rId5" Type="http://schemas.openxmlformats.org/officeDocument/2006/relationships/image" Target="../media/image43.svg"/><Relationship Id="rId4" Type="http://schemas.openxmlformats.org/officeDocument/2006/relationships/image" Target="../media/image431.png"/><Relationship Id="rId9" Type="http://schemas.openxmlformats.org/officeDocument/2006/relationships/image" Target="../media/image47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3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36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38.png"/><Relationship Id="rId4" Type="http://schemas.openxmlformats.org/officeDocument/2006/relationships/image" Target="../media/image435.png"/><Relationship Id="rId9" Type="http://schemas.openxmlformats.org/officeDocument/2006/relationships/image" Target="../media/image47.sv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45.png"/><Relationship Id="rId18" Type="http://schemas.openxmlformats.org/officeDocument/2006/relationships/image" Target="../media/image71.svg"/><Relationship Id="rId3" Type="http://schemas.openxmlformats.org/officeDocument/2006/relationships/image" Target="../media/image440.png"/><Relationship Id="rId7" Type="http://schemas.openxmlformats.org/officeDocument/2006/relationships/image" Target="../media/image442.png"/><Relationship Id="rId12" Type="http://schemas.openxmlformats.org/officeDocument/2006/relationships/image" Target="../media/image65.svg"/><Relationship Id="rId17" Type="http://schemas.openxmlformats.org/officeDocument/2006/relationships/image" Target="../media/image44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svg"/><Relationship Id="rId11" Type="http://schemas.openxmlformats.org/officeDocument/2006/relationships/image" Target="../media/image444.png"/><Relationship Id="rId5" Type="http://schemas.openxmlformats.org/officeDocument/2006/relationships/image" Target="../media/image441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43.png"/><Relationship Id="rId14" Type="http://schemas.openxmlformats.org/officeDocument/2006/relationships/image" Target="../media/image67.sv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47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48.png"/><Relationship Id="rId4" Type="http://schemas.openxmlformats.org/officeDocument/2006/relationships/image" Target="../media/image74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39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36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38.png"/><Relationship Id="rId4" Type="http://schemas.openxmlformats.org/officeDocument/2006/relationships/image" Target="../media/image435.png"/><Relationship Id="rId9" Type="http://schemas.openxmlformats.org/officeDocument/2006/relationships/image" Target="../media/image47.sv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35.png"/><Relationship Id="rId7" Type="http://schemas.openxmlformats.org/officeDocument/2006/relationships/image" Target="../media/image43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37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39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52.png"/><Relationship Id="rId4" Type="http://schemas.openxmlformats.org/officeDocument/2006/relationships/image" Target="../media/image8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54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44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56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42.png"/><Relationship Id="rId5" Type="http://schemas.openxmlformats.org/officeDocument/2006/relationships/image" Target="../media/image59.svg"/><Relationship Id="rId10" Type="http://schemas.openxmlformats.org/officeDocument/2006/relationships/image" Target="../media/image457.png"/><Relationship Id="rId4" Type="http://schemas.openxmlformats.org/officeDocument/2006/relationships/image" Target="../media/image441.png"/><Relationship Id="rId9" Type="http://schemas.openxmlformats.org/officeDocument/2006/relationships/image" Target="../media/image63.sv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5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59.png"/><Relationship Id="rId4" Type="http://schemas.openxmlformats.org/officeDocument/2006/relationships/image" Target="../media/image93.svg"/><Relationship Id="rId9" Type="http://schemas.openxmlformats.org/officeDocument/2006/relationships/image" Target="../media/image460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40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41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4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6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65.png"/><Relationship Id="rId4" Type="http://schemas.openxmlformats.org/officeDocument/2006/relationships/image" Target="../media/image462.png"/><Relationship Id="rId9" Type="http://schemas.openxmlformats.org/officeDocument/2006/relationships/image" Target="../media/image105.sv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70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6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69.png"/><Relationship Id="rId4" Type="http://schemas.openxmlformats.org/officeDocument/2006/relationships/image" Target="../media/image465.png"/><Relationship Id="rId9" Type="http://schemas.openxmlformats.org/officeDocument/2006/relationships/image" Target="../media/image113.sv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62.png"/><Relationship Id="rId7" Type="http://schemas.openxmlformats.org/officeDocument/2006/relationships/image" Target="../media/image47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73.png"/><Relationship Id="rId5" Type="http://schemas.openxmlformats.org/officeDocument/2006/relationships/image" Target="../media/image46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72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75.png"/><Relationship Id="rId5" Type="http://schemas.openxmlformats.org/officeDocument/2006/relationships/image" Target="../media/image125.svg"/><Relationship Id="rId4" Type="http://schemas.openxmlformats.org/officeDocument/2006/relationships/image" Target="../media/image474.png"/><Relationship Id="rId9" Type="http://schemas.openxmlformats.org/officeDocument/2006/relationships/image" Target="../media/image1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80.png"/><Relationship Id="rId5" Type="http://schemas.openxmlformats.org/officeDocument/2006/relationships/image" Target="../media/image135.svg"/><Relationship Id="rId4" Type="http://schemas.openxmlformats.org/officeDocument/2006/relationships/image" Target="../media/image47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29.png"/><Relationship Id="rId5" Type="http://schemas.openxmlformats.org/officeDocument/2006/relationships/image" Target="../media/image35.svg"/><Relationship Id="rId4" Type="http://schemas.openxmlformats.org/officeDocument/2006/relationships/image" Target="../media/image428.png"/><Relationship Id="rId9" Type="http://schemas.openxmlformats.org/officeDocument/2006/relationships/image" Target="../media/image39.sv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83.png"/><Relationship Id="rId5" Type="http://schemas.openxmlformats.org/officeDocument/2006/relationships/image" Target="../media/image141.svg"/><Relationship Id="rId4" Type="http://schemas.openxmlformats.org/officeDocument/2006/relationships/image" Target="../media/image482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484.png"/><Relationship Id="rId7" Type="http://schemas.openxmlformats.org/officeDocument/2006/relationships/image" Target="../media/image48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488.png"/><Relationship Id="rId5" Type="http://schemas.openxmlformats.org/officeDocument/2006/relationships/image" Target="../media/image48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487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489.png"/><Relationship Id="rId7" Type="http://schemas.openxmlformats.org/officeDocument/2006/relationships/image" Target="../media/image49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490.png"/><Relationship Id="rId4" Type="http://schemas.openxmlformats.org/officeDocument/2006/relationships/image" Target="../media/image155.sv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492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9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49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99.png"/><Relationship Id="rId5" Type="http://schemas.openxmlformats.org/officeDocument/2006/relationships/image" Target="../media/image173.svg"/><Relationship Id="rId4" Type="http://schemas.openxmlformats.org/officeDocument/2006/relationships/image" Target="../media/image498.png"/><Relationship Id="rId9" Type="http://schemas.openxmlformats.org/officeDocument/2006/relationships/image" Target="../media/image177.sv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0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07.png"/><Relationship Id="rId5" Type="http://schemas.openxmlformats.org/officeDocument/2006/relationships/image" Target="../media/image203.svg"/><Relationship Id="rId4" Type="http://schemas.openxmlformats.org/officeDocument/2006/relationships/image" Target="../media/image506.png"/><Relationship Id="rId9" Type="http://schemas.openxmlformats.org/officeDocument/2006/relationships/image" Target="../media/image207.sv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14.png"/><Relationship Id="rId3" Type="http://schemas.openxmlformats.org/officeDocument/2006/relationships/image" Target="../media/image509.png"/><Relationship Id="rId7" Type="http://schemas.openxmlformats.org/officeDocument/2006/relationships/image" Target="../media/image511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13.png"/><Relationship Id="rId5" Type="http://schemas.openxmlformats.org/officeDocument/2006/relationships/image" Target="../media/image510.png"/><Relationship Id="rId15" Type="http://schemas.openxmlformats.org/officeDocument/2006/relationships/image" Target="../media/image515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12.png"/><Relationship Id="rId14" Type="http://schemas.openxmlformats.org/officeDocument/2006/relationships/image" Target="../media/image219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16.png"/><Relationship Id="rId5" Type="http://schemas.openxmlformats.org/officeDocument/2006/relationships/image" Target="../media/image211.svg"/><Relationship Id="rId4" Type="http://schemas.openxmlformats.org/officeDocument/2006/relationships/image" Target="../media/image510.png"/><Relationship Id="rId9" Type="http://schemas.openxmlformats.org/officeDocument/2006/relationships/image" Target="../media/image225.sv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22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19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21.png"/><Relationship Id="rId4" Type="http://schemas.openxmlformats.org/officeDocument/2006/relationships/image" Target="../media/image518.png"/><Relationship Id="rId9" Type="http://schemas.openxmlformats.org/officeDocument/2006/relationships/image" Target="../media/image2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24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25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26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5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29.png"/><Relationship Id="rId4" Type="http://schemas.openxmlformats.org/officeDocument/2006/relationships/image" Target="../media/image247.sv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1.png"/><Relationship Id="rId5" Type="http://schemas.openxmlformats.org/officeDocument/2006/relationships/image" Target="../media/image251.svg"/><Relationship Id="rId4" Type="http://schemas.openxmlformats.org/officeDocument/2006/relationships/image" Target="../media/image530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33.png"/><Relationship Id="rId7" Type="http://schemas.openxmlformats.org/officeDocument/2006/relationships/image" Target="../media/image535.png"/><Relationship Id="rId2" Type="http://schemas.openxmlformats.org/officeDocument/2006/relationships/image" Target="../media/image532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34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36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38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39.png"/><Relationship Id="rId5" Type="http://schemas.openxmlformats.org/officeDocument/2006/relationships/image" Target="../media/image249.svg"/><Relationship Id="rId4" Type="http://schemas.openxmlformats.org/officeDocument/2006/relationships/image" Target="../media/image529.png"/><Relationship Id="rId9" Type="http://schemas.openxmlformats.org/officeDocument/2006/relationships/image" Target="../media/image270.sv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29.png"/><Relationship Id="rId9" Type="http://schemas.openxmlformats.org/officeDocument/2006/relationships/image" Target="../media/image2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55.png"/><Relationship Id="rId5" Type="http://schemas.openxmlformats.org/officeDocument/2006/relationships/image" Target="../media/image65.svg"/><Relationship Id="rId4" Type="http://schemas.openxmlformats.org/officeDocument/2006/relationships/image" Target="../media/image444.png"/><Relationship Id="rId9" Type="http://schemas.openxmlformats.org/officeDocument/2006/relationships/image" Target="../media/image91.sv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45.png"/><Relationship Id="rId3" Type="http://schemas.openxmlformats.org/officeDocument/2006/relationships/image" Target="../media/image34.png"/><Relationship Id="rId7" Type="http://schemas.openxmlformats.org/officeDocument/2006/relationships/image" Target="../media/image446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00.png"/><Relationship Id="rId5" Type="http://schemas.openxmlformats.org/officeDocument/2006/relationships/image" Target="../media/image491.png"/><Relationship Id="rId15" Type="http://schemas.openxmlformats.org/officeDocument/2006/relationships/image" Target="../media/image546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44.png"/><Relationship Id="rId14" Type="http://schemas.openxmlformats.org/officeDocument/2006/relationships/image" Target="../media/image280.sv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47.png"/><Relationship Id="rId7" Type="http://schemas.openxmlformats.org/officeDocument/2006/relationships/image" Target="../media/image548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50.png"/><Relationship Id="rId5" Type="http://schemas.openxmlformats.org/officeDocument/2006/relationships/image" Target="../media/image519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49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36.png"/><Relationship Id="rId7" Type="http://schemas.openxmlformats.org/officeDocument/2006/relationships/image" Target="../media/image44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52.png"/><Relationship Id="rId5" Type="http://schemas.openxmlformats.org/officeDocument/2006/relationships/image" Target="../media/image55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53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54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56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57.png"/><Relationship Id="rId7" Type="http://schemas.openxmlformats.org/officeDocument/2006/relationships/image" Target="../media/image55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70.png"/><Relationship Id="rId5" Type="http://schemas.openxmlformats.org/officeDocument/2006/relationships/image" Target="../media/image469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59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60.png"/><Relationship Id="rId7" Type="http://schemas.openxmlformats.org/officeDocument/2006/relationships/image" Target="../media/image5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490.png"/><Relationship Id="rId4" Type="http://schemas.openxmlformats.org/officeDocument/2006/relationships/image" Target="../media/image310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63.png"/><Relationship Id="rId3" Type="http://schemas.openxmlformats.org/officeDocument/2006/relationships/image" Target="../media/image562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56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39.png"/><Relationship Id="rId14" Type="http://schemas.openxmlformats.org/officeDocument/2006/relationships/image" Target="../media/image3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69.png"/><Relationship Id="rId3" Type="http://schemas.openxmlformats.org/officeDocument/2006/relationships/image" Target="../media/image564.png"/><Relationship Id="rId7" Type="http://schemas.openxmlformats.org/officeDocument/2006/relationships/image" Target="../media/image566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68.png"/><Relationship Id="rId5" Type="http://schemas.openxmlformats.org/officeDocument/2006/relationships/image" Target="../media/image565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67.png"/><Relationship Id="rId14" Type="http://schemas.openxmlformats.org/officeDocument/2006/relationships/image" Target="../media/image332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70.png"/><Relationship Id="rId7" Type="http://schemas.openxmlformats.org/officeDocument/2006/relationships/image" Target="../media/image57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52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56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75.png"/><Relationship Id="rId18" Type="http://schemas.openxmlformats.org/officeDocument/2006/relationships/image" Target="../media/image347.svg"/><Relationship Id="rId3" Type="http://schemas.openxmlformats.org/officeDocument/2006/relationships/image" Target="../media/image537.png"/><Relationship Id="rId7" Type="http://schemas.openxmlformats.org/officeDocument/2006/relationships/image" Target="../media/image573.png"/><Relationship Id="rId12" Type="http://schemas.openxmlformats.org/officeDocument/2006/relationships/image" Target="../media/image245.svg"/><Relationship Id="rId17" Type="http://schemas.openxmlformats.org/officeDocument/2006/relationships/image" Target="../media/image57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27.png"/><Relationship Id="rId5" Type="http://schemas.openxmlformats.org/officeDocument/2006/relationships/image" Target="../media/image572.png"/><Relationship Id="rId15" Type="http://schemas.openxmlformats.org/officeDocument/2006/relationships/image" Target="../media/image576.png"/><Relationship Id="rId10" Type="http://schemas.openxmlformats.org/officeDocument/2006/relationships/image" Target="../media/image341.svg"/><Relationship Id="rId19" Type="http://schemas.openxmlformats.org/officeDocument/2006/relationships/image" Target="../media/image578.png"/><Relationship Id="rId4" Type="http://schemas.openxmlformats.org/officeDocument/2006/relationships/image" Target="../media/image264.svg"/><Relationship Id="rId9" Type="http://schemas.openxmlformats.org/officeDocument/2006/relationships/image" Target="../media/image574.png"/><Relationship Id="rId14" Type="http://schemas.openxmlformats.org/officeDocument/2006/relationships/image" Target="../media/image343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36.png"/><Relationship Id="rId7" Type="http://schemas.openxmlformats.org/officeDocument/2006/relationships/image" Target="../media/image44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52.png"/><Relationship Id="rId5" Type="http://schemas.openxmlformats.org/officeDocument/2006/relationships/image" Target="../media/image55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42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51.png"/><Relationship Id="rId7" Type="http://schemas.openxmlformats.org/officeDocument/2006/relationships/image" Target="../media/image5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41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42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80.png"/><Relationship Id="rId4" Type="http://schemas.openxmlformats.org/officeDocument/2006/relationships/image" Target="../media/image351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81.png"/><Relationship Id="rId7" Type="http://schemas.openxmlformats.org/officeDocument/2006/relationships/image" Target="../media/image5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82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58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svg"/><Relationship Id="rId3" Type="http://schemas.openxmlformats.org/officeDocument/2006/relationships/image" Target="../media/image436.png"/><Relationship Id="rId7" Type="http://schemas.openxmlformats.org/officeDocument/2006/relationships/image" Target="../media/image5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63.svg"/><Relationship Id="rId5" Type="http://schemas.openxmlformats.org/officeDocument/2006/relationships/image" Target="../media/image585.png"/><Relationship Id="rId10" Type="http://schemas.openxmlformats.org/officeDocument/2006/relationships/image" Target="../media/image367.svg"/><Relationship Id="rId4" Type="http://schemas.openxmlformats.org/officeDocument/2006/relationships/image" Target="../media/image72.svg"/><Relationship Id="rId9" Type="http://schemas.openxmlformats.org/officeDocument/2006/relationships/image" Target="../media/image587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588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589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591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2.png"/><Relationship Id="rId7" Type="http://schemas.openxmlformats.org/officeDocument/2006/relationships/image" Target="../media/image4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51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3.png"/><Relationship Id="rId7" Type="http://schemas.openxmlformats.org/officeDocument/2006/relationships/image" Target="../media/image4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51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53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3.svg"/><Relationship Id="rId5" Type="http://schemas.openxmlformats.org/officeDocument/2006/relationships/image" Target="../media/image452.png"/><Relationship Id="rId10" Type="http://schemas.openxmlformats.org/officeDocument/2006/relationships/image" Target="../media/image381.svg"/><Relationship Id="rId4" Type="http://schemas.openxmlformats.org/officeDocument/2006/relationships/image" Target="../media/image81.svg"/><Relationship Id="rId9" Type="http://schemas.openxmlformats.org/officeDocument/2006/relationships/image" Target="../media/image594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93.png"/><Relationship Id="rId7" Type="http://schemas.openxmlformats.org/officeDocument/2006/relationships/image" Target="../media/image4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51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53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97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596.png"/><Relationship Id="rId5" Type="http://schemas.openxmlformats.org/officeDocument/2006/relationships/image" Target="../media/image435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595.png"/><Relationship Id="rId14" Type="http://schemas.openxmlformats.org/officeDocument/2006/relationships/image" Target="../media/image387.sv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51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52.png"/><Relationship Id="rId4" Type="http://schemas.openxmlformats.org/officeDocument/2006/relationships/image" Target="../media/image81.sv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54.png"/><Relationship Id="rId7" Type="http://schemas.openxmlformats.org/officeDocument/2006/relationships/image" Target="../media/image4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5.svg"/><Relationship Id="rId5" Type="http://schemas.openxmlformats.org/officeDocument/2006/relationships/image" Target="../media/image444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56.pn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61.png"/><Relationship Id="rId7" Type="http://schemas.openxmlformats.org/officeDocument/2006/relationships/image" Target="../media/image599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01.png"/><Relationship Id="rId5" Type="http://schemas.openxmlformats.org/officeDocument/2006/relationships/image" Target="../media/image435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00.png"/><Relationship Id="rId14" Type="http://schemas.openxmlformats.org/officeDocument/2006/relationships/image" Target="../media/image69.sv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3.xml"/></Relationships>
</file>

<file path=ppt/slides/_rels/slide2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79.png"/><Relationship Id="rId26" Type="http://schemas.openxmlformats.org/officeDocument/2006/relationships/image" Target="../media/image283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87.png"/><Relationship Id="rId42" Type="http://schemas.openxmlformats.org/officeDocument/2006/relationships/image" Target="../media/image291.png"/><Relationship Id="rId47" Type="http://schemas.openxmlformats.org/officeDocument/2006/relationships/image" Target="../media/image452.svg"/><Relationship Id="rId50" Type="http://schemas.openxmlformats.org/officeDocument/2006/relationships/image" Target="../media/image295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04.png"/><Relationship Id="rId76" Type="http://schemas.openxmlformats.org/officeDocument/2006/relationships/image" Target="../media/image308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72.png"/><Relationship Id="rId16" Type="http://schemas.openxmlformats.org/officeDocument/2006/relationships/image" Target="../media/image278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82.png"/><Relationship Id="rId32" Type="http://schemas.openxmlformats.org/officeDocument/2006/relationships/image" Target="../media/image286.png"/><Relationship Id="rId37" Type="http://schemas.openxmlformats.org/officeDocument/2006/relationships/image" Target="../media/image442.svg"/><Relationship Id="rId40" Type="http://schemas.openxmlformats.org/officeDocument/2006/relationships/image" Target="../media/image290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99.png"/><Relationship Id="rId66" Type="http://schemas.openxmlformats.org/officeDocument/2006/relationships/image" Target="../media/image303.png"/><Relationship Id="rId74" Type="http://schemas.openxmlformats.org/officeDocument/2006/relationships/image" Target="../media/image307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75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92.png"/><Relationship Id="rId52" Type="http://schemas.openxmlformats.org/officeDocument/2006/relationships/image" Target="../media/image296.png"/><Relationship Id="rId60" Type="http://schemas.openxmlformats.org/officeDocument/2006/relationships/image" Target="../media/image300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09.png"/><Relationship Id="rId81" Type="http://schemas.openxmlformats.org/officeDocument/2006/relationships/image" Target="../media/image486.svg"/><Relationship Id="rId4" Type="http://schemas.openxmlformats.org/officeDocument/2006/relationships/image" Target="../media/image273.png"/><Relationship Id="rId9" Type="http://schemas.openxmlformats.org/officeDocument/2006/relationships/image" Target="../media/image415.svg"/><Relationship Id="rId14" Type="http://schemas.openxmlformats.org/officeDocument/2006/relationships/image" Target="../media/image277.png"/><Relationship Id="rId22" Type="http://schemas.openxmlformats.org/officeDocument/2006/relationships/image" Target="../media/image281.png"/><Relationship Id="rId27" Type="http://schemas.openxmlformats.org/officeDocument/2006/relationships/image" Target="../media/image432.svg"/><Relationship Id="rId30" Type="http://schemas.openxmlformats.org/officeDocument/2006/relationships/image" Target="../media/image285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94.png"/><Relationship Id="rId56" Type="http://schemas.openxmlformats.org/officeDocument/2006/relationships/image" Target="../media/image298.png"/><Relationship Id="rId64" Type="http://schemas.openxmlformats.org/officeDocument/2006/relationships/image" Target="../media/image302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74.png"/><Relationship Id="rId51" Type="http://schemas.openxmlformats.org/officeDocument/2006/relationships/image" Target="../media/image456.svg"/><Relationship Id="rId72" Type="http://schemas.openxmlformats.org/officeDocument/2006/relationships/image" Target="../media/image306.png"/><Relationship Id="rId80" Type="http://schemas.openxmlformats.org/officeDocument/2006/relationships/image" Target="../media/image310.png"/><Relationship Id="rId3" Type="http://schemas.openxmlformats.org/officeDocument/2006/relationships/image" Target="../media/image409.svg"/><Relationship Id="rId12" Type="http://schemas.openxmlformats.org/officeDocument/2006/relationships/image" Target="../media/image276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89.png"/><Relationship Id="rId46" Type="http://schemas.openxmlformats.org/officeDocument/2006/relationships/image" Target="../media/image293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80.png"/><Relationship Id="rId41" Type="http://schemas.openxmlformats.org/officeDocument/2006/relationships/image" Target="../media/image446.svg"/><Relationship Id="rId54" Type="http://schemas.openxmlformats.org/officeDocument/2006/relationships/image" Target="../media/image297.png"/><Relationship Id="rId62" Type="http://schemas.openxmlformats.org/officeDocument/2006/relationships/image" Target="../media/image301.png"/><Relationship Id="rId70" Type="http://schemas.openxmlformats.org/officeDocument/2006/relationships/image" Target="../media/image305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84.png"/><Relationship Id="rId36" Type="http://schemas.openxmlformats.org/officeDocument/2006/relationships/image" Target="../media/image288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19.png"/><Relationship Id="rId26" Type="http://schemas.openxmlformats.org/officeDocument/2006/relationships/image" Target="../media/image323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27.png"/><Relationship Id="rId42" Type="http://schemas.openxmlformats.org/officeDocument/2006/relationships/image" Target="../media/image330.png"/><Relationship Id="rId47" Type="http://schemas.openxmlformats.org/officeDocument/2006/relationships/image" Target="../media/image524.svg"/><Relationship Id="rId50" Type="http://schemas.openxmlformats.org/officeDocument/2006/relationships/image" Target="../media/image334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43.png"/><Relationship Id="rId76" Type="http://schemas.openxmlformats.org/officeDocument/2006/relationships/image" Target="../media/image347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11.png"/><Relationship Id="rId16" Type="http://schemas.openxmlformats.org/officeDocument/2006/relationships/image" Target="../media/image318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22.png"/><Relationship Id="rId32" Type="http://schemas.openxmlformats.org/officeDocument/2006/relationships/image" Target="../media/image326.png"/><Relationship Id="rId37" Type="http://schemas.openxmlformats.org/officeDocument/2006/relationships/image" Target="../media/image514.svg"/><Relationship Id="rId40" Type="http://schemas.openxmlformats.org/officeDocument/2006/relationships/image" Target="../media/image329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38.png"/><Relationship Id="rId66" Type="http://schemas.openxmlformats.org/officeDocument/2006/relationships/image" Target="../media/image342.png"/><Relationship Id="rId74" Type="http://schemas.openxmlformats.org/officeDocument/2006/relationships/image" Target="../media/image346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15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31.png"/><Relationship Id="rId52" Type="http://schemas.openxmlformats.org/officeDocument/2006/relationships/image" Target="../media/image335.png"/><Relationship Id="rId60" Type="http://schemas.openxmlformats.org/officeDocument/2006/relationships/image" Target="../media/image339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48.png"/><Relationship Id="rId81" Type="http://schemas.openxmlformats.org/officeDocument/2006/relationships/image" Target="../media/image556.svg"/><Relationship Id="rId4" Type="http://schemas.openxmlformats.org/officeDocument/2006/relationships/image" Target="../media/image312.png"/><Relationship Id="rId9" Type="http://schemas.openxmlformats.org/officeDocument/2006/relationships/image" Target="../media/image385.svg"/><Relationship Id="rId14" Type="http://schemas.openxmlformats.org/officeDocument/2006/relationships/image" Target="../media/image317.png"/><Relationship Id="rId22" Type="http://schemas.openxmlformats.org/officeDocument/2006/relationships/image" Target="../media/image321.png"/><Relationship Id="rId27" Type="http://schemas.openxmlformats.org/officeDocument/2006/relationships/image" Target="../media/image504.svg"/><Relationship Id="rId30" Type="http://schemas.openxmlformats.org/officeDocument/2006/relationships/image" Target="../media/image325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33.png"/><Relationship Id="rId56" Type="http://schemas.openxmlformats.org/officeDocument/2006/relationships/image" Target="../media/image337.png"/><Relationship Id="rId64" Type="http://schemas.openxmlformats.org/officeDocument/2006/relationships/image" Target="../media/image341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14.png"/><Relationship Id="rId51" Type="http://schemas.openxmlformats.org/officeDocument/2006/relationships/image" Target="../media/image528.svg"/><Relationship Id="rId72" Type="http://schemas.openxmlformats.org/officeDocument/2006/relationships/image" Target="../media/image345.png"/><Relationship Id="rId80" Type="http://schemas.openxmlformats.org/officeDocument/2006/relationships/image" Target="../media/image349.png"/><Relationship Id="rId3" Type="http://schemas.openxmlformats.org/officeDocument/2006/relationships/image" Target="../media/image383.svg"/><Relationship Id="rId12" Type="http://schemas.openxmlformats.org/officeDocument/2006/relationships/image" Target="../media/image316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32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20.png"/><Relationship Id="rId41" Type="http://schemas.openxmlformats.org/officeDocument/2006/relationships/image" Target="../media/image518.svg"/><Relationship Id="rId54" Type="http://schemas.openxmlformats.org/officeDocument/2006/relationships/image" Target="../media/image336.png"/><Relationship Id="rId62" Type="http://schemas.openxmlformats.org/officeDocument/2006/relationships/image" Target="../media/image340.png"/><Relationship Id="rId70" Type="http://schemas.openxmlformats.org/officeDocument/2006/relationships/image" Target="../media/image344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3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24.png"/><Relationship Id="rId36" Type="http://schemas.openxmlformats.org/officeDocument/2006/relationships/image" Target="../media/image328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58.png"/><Relationship Id="rId26" Type="http://schemas.openxmlformats.org/officeDocument/2006/relationships/image" Target="../media/image362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66.png"/><Relationship Id="rId42" Type="http://schemas.openxmlformats.org/officeDocument/2006/relationships/image" Target="../media/image370.png"/><Relationship Id="rId47" Type="http://schemas.openxmlformats.org/officeDocument/2006/relationships/image" Target="../media/image596.svg"/><Relationship Id="rId50" Type="http://schemas.openxmlformats.org/officeDocument/2006/relationships/image" Target="../media/image374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83.png"/><Relationship Id="rId76" Type="http://schemas.openxmlformats.org/officeDocument/2006/relationships/image" Target="../media/image387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50.png"/><Relationship Id="rId16" Type="http://schemas.openxmlformats.org/officeDocument/2006/relationships/image" Target="../media/image357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61.png"/><Relationship Id="rId32" Type="http://schemas.openxmlformats.org/officeDocument/2006/relationships/image" Target="../media/image365.png"/><Relationship Id="rId37" Type="http://schemas.openxmlformats.org/officeDocument/2006/relationships/image" Target="../media/image586.svg"/><Relationship Id="rId40" Type="http://schemas.openxmlformats.org/officeDocument/2006/relationships/image" Target="../media/image369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78.png"/><Relationship Id="rId66" Type="http://schemas.openxmlformats.org/officeDocument/2006/relationships/image" Target="../media/image382.png"/><Relationship Id="rId74" Type="http://schemas.openxmlformats.org/officeDocument/2006/relationships/image" Target="../media/image386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54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71.png"/><Relationship Id="rId52" Type="http://schemas.openxmlformats.org/officeDocument/2006/relationships/image" Target="../media/image375.png"/><Relationship Id="rId60" Type="http://schemas.openxmlformats.org/officeDocument/2006/relationships/image" Target="../media/image379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88.png"/><Relationship Id="rId81" Type="http://schemas.openxmlformats.org/officeDocument/2006/relationships/image" Target="../media/image624.svg"/><Relationship Id="rId4" Type="http://schemas.openxmlformats.org/officeDocument/2006/relationships/image" Target="../media/image351.png"/><Relationship Id="rId9" Type="http://schemas.openxmlformats.org/officeDocument/2006/relationships/image" Target="../media/image564.svg"/><Relationship Id="rId14" Type="http://schemas.openxmlformats.org/officeDocument/2006/relationships/image" Target="../media/image356.png"/><Relationship Id="rId22" Type="http://schemas.openxmlformats.org/officeDocument/2006/relationships/image" Target="../media/image360.png"/><Relationship Id="rId27" Type="http://schemas.openxmlformats.org/officeDocument/2006/relationships/image" Target="../media/image578.svg"/><Relationship Id="rId30" Type="http://schemas.openxmlformats.org/officeDocument/2006/relationships/image" Target="../media/image364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73.png"/><Relationship Id="rId56" Type="http://schemas.openxmlformats.org/officeDocument/2006/relationships/image" Target="../media/image377.png"/><Relationship Id="rId64" Type="http://schemas.openxmlformats.org/officeDocument/2006/relationships/image" Target="../media/image381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53.png"/><Relationship Id="rId51" Type="http://schemas.openxmlformats.org/officeDocument/2006/relationships/image" Target="../media/image600.svg"/><Relationship Id="rId72" Type="http://schemas.openxmlformats.org/officeDocument/2006/relationships/image" Target="../media/image385.png"/><Relationship Id="rId80" Type="http://schemas.openxmlformats.org/officeDocument/2006/relationships/image" Target="../media/image389.png"/><Relationship Id="rId3" Type="http://schemas.openxmlformats.org/officeDocument/2006/relationships/image" Target="../media/image558.svg"/><Relationship Id="rId12" Type="http://schemas.openxmlformats.org/officeDocument/2006/relationships/image" Target="../media/image355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68.png"/><Relationship Id="rId46" Type="http://schemas.openxmlformats.org/officeDocument/2006/relationships/image" Target="../media/image372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59.png"/><Relationship Id="rId41" Type="http://schemas.openxmlformats.org/officeDocument/2006/relationships/image" Target="../media/image590.svg"/><Relationship Id="rId54" Type="http://schemas.openxmlformats.org/officeDocument/2006/relationships/image" Target="../media/image376.png"/><Relationship Id="rId62" Type="http://schemas.openxmlformats.org/officeDocument/2006/relationships/image" Target="../media/image380.png"/><Relationship Id="rId70" Type="http://schemas.openxmlformats.org/officeDocument/2006/relationships/image" Target="../media/image384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2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63.png"/><Relationship Id="rId36" Type="http://schemas.openxmlformats.org/officeDocument/2006/relationships/image" Target="../media/image367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98.png"/><Relationship Id="rId26" Type="http://schemas.openxmlformats.org/officeDocument/2006/relationships/image" Target="../media/image402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06.png"/><Relationship Id="rId42" Type="http://schemas.openxmlformats.org/officeDocument/2006/relationships/image" Target="../media/image330.png"/><Relationship Id="rId47" Type="http://schemas.openxmlformats.org/officeDocument/2006/relationships/image" Target="../media/image668.svg"/><Relationship Id="rId50" Type="http://schemas.openxmlformats.org/officeDocument/2006/relationships/image" Target="../media/image413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90.png"/><Relationship Id="rId16" Type="http://schemas.openxmlformats.org/officeDocument/2006/relationships/image" Target="../media/image397.png"/><Relationship Id="rId20" Type="http://schemas.openxmlformats.org/officeDocument/2006/relationships/image" Target="../media/image399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15.png"/><Relationship Id="rId62" Type="http://schemas.openxmlformats.org/officeDocument/2006/relationships/image" Target="../media/image4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2.png"/><Relationship Id="rId11" Type="http://schemas.openxmlformats.org/officeDocument/2006/relationships/image" Target="../media/image634.svg"/><Relationship Id="rId24" Type="http://schemas.openxmlformats.org/officeDocument/2006/relationships/image" Target="../media/image401.png"/><Relationship Id="rId32" Type="http://schemas.openxmlformats.org/officeDocument/2006/relationships/image" Target="../media/image405.png"/><Relationship Id="rId37" Type="http://schemas.openxmlformats.org/officeDocument/2006/relationships/image" Target="../media/image660.svg"/><Relationship Id="rId40" Type="http://schemas.openxmlformats.org/officeDocument/2006/relationships/image" Target="../media/image409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17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03.png"/><Relationship Id="rId36" Type="http://schemas.openxmlformats.org/officeDocument/2006/relationships/image" Target="../media/image407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94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10.png"/><Relationship Id="rId52" Type="http://schemas.openxmlformats.org/officeDocument/2006/relationships/image" Target="../media/image414.png"/><Relationship Id="rId60" Type="http://schemas.openxmlformats.org/officeDocument/2006/relationships/image" Target="../media/image418.png"/><Relationship Id="rId65" Type="http://schemas.openxmlformats.org/officeDocument/2006/relationships/image" Target="../media/image686.svg"/><Relationship Id="rId4" Type="http://schemas.openxmlformats.org/officeDocument/2006/relationships/image" Target="../media/image391.png"/><Relationship Id="rId9" Type="http://schemas.openxmlformats.org/officeDocument/2006/relationships/image" Target="../media/image632.svg"/><Relationship Id="rId14" Type="http://schemas.openxmlformats.org/officeDocument/2006/relationships/image" Target="../media/image396.png"/><Relationship Id="rId22" Type="http://schemas.openxmlformats.org/officeDocument/2006/relationships/image" Target="../media/image400.png"/><Relationship Id="rId27" Type="http://schemas.openxmlformats.org/officeDocument/2006/relationships/image" Target="../media/image650.svg"/><Relationship Id="rId30" Type="http://schemas.openxmlformats.org/officeDocument/2006/relationships/image" Target="../media/image404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12.png"/><Relationship Id="rId56" Type="http://schemas.openxmlformats.org/officeDocument/2006/relationships/image" Target="../media/image416.png"/><Relationship Id="rId64" Type="http://schemas.openxmlformats.org/officeDocument/2006/relationships/image" Target="../media/image420.png"/><Relationship Id="rId8" Type="http://schemas.openxmlformats.org/officeDocument/2006/relationships/image" Target="../media/image393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95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08.png"/><Relationship Id="rId46" Type="http://schemas.openxmlformats.org/officeDocument/2006/relationships/image" Target="../media/image411.png"/><Relationship Id="rId59" Type="http://schemas.openxmlformats.org/officeDocument/2006/relationships/image" Target="../media/image680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 (You need at least 1 sheep)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Sheep - Initialize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2" name="Picture 2" descr="C:\Users\fores\AppData\Local\Monosnap\Temp\MyGame01_ecosystem - Microsoft Visual Studio 2021-06-02 14.33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39020" cy="5965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</a:t>
            </a:r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5DAF7ED-1DE3-46FA-8C4C-DFF1EA85E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nulla pariatur.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WELCOME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MESSAGE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5EA4A9C-B820-492B-98DE-11B5654D3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81708"/>
          </a:xfrm>
        </p:spPr>
        <p:txBody>
          <a:bodyPr/>
          <a:lstStyle/>
          <a:p>
            <a:r>
              <a:rPr lang="en-US" noProof="1">
                <a:cs typeface="Segoe UI" panose="020B0502040204020203" pitchFamily="34" charset="0"/>
              </a:rPr>
              <a:t>Robert Down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072804-6987-466B-BB37-B76EBB911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CEO, Integra INC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96C0A5FB-1D2A-4F65-8D76-505C931296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658193-8C32-4751-9B5D-D8366C39D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241736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err="1">
                <a:cs typeface="Segoe UI" panose="020B0502040204020203" pitchFamily="34" charset="0"/>
              </a:rPr>
              <a:t>Eaque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ipsa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quae</a:t>
            </a:r>
            <a:r>
              <a:rPr lang="en-US" b="1">
                <a:cs typeface="Segoe UI" panose="020B0502040204020203" pitchFamily="34" charset="0"/>
              </a:rPr>
              <a:t> ab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Aperiam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arhitect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totam</a:t>
            </a:r>
            <a:endParaRPr lang="en-US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77%</a:t>
            </a:r>
            <a:endParaRPr lang="ro-RO" sz="10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95%</a:t>
            </a:r>
            <a:endParaRPr lang="ro-RO" sz="10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82%</a:t>
            </a:r>
            <a:endParaRPr lang="ro-RO" sz="100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36F17E4-319F-43A9-9009-6B5B87B609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EDD244-4175-47C9-9B5E-6CF7ACC551A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F344A4C-373B-4462-99A4-394C7008CB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5855F31-E137-45A2-B69D-47763F9014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3BB3AD7-AD53-4686-BA23-E6E8A79026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urna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B22C78D-C18B-420E-8B50-1B8A1ECDA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A33A5F2-1279-49C8-8ECE-15418EF9C4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D3096EA-F736-47C2-8BFA-A51906AFEE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</a:t>
            </a:r>
            <a:r>
              <a:rPr lang="en-US" err="1">
                <a:cs typeface="Segoe UI" panose="020B0502040204020203" pitchFamily="34" charset="0"/>
              </a:rPr>
              <a:t>neque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EC549F-5713-441E-A034-1017FB3A0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16344</Words>
  <Application>Microsoft Office PowerPoint</Application>
  <PresentationFormat>ユーザー設定</PresentationFormat>
  <Paragraphs>4036</Paragraphs>
  <Slides>254</Slides>
  <Notes>58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254</vt:i4>
      </vt:variant>
    </vt:vector>
  </HeadingPairs>
  <TitlesOfParts>
    <vt:vector size="277" baseType="lpstr">
      <vt:lpstr>Arial</vt:lpstr>
      <vt:lpstr>ＭＳ Ｐゴシック</vt:lpstr>
      <vt:lpstr>Roboto</vt:lpstr>
      <vt:lpstr>Calibri</vt:lpstr>
      <vt:lpstr>Titillium Bd</vt:lpstr>
      <vt:lpstr>Wingdings</vt:lpstr>
      <vt:lpstr>Times New Roman</vt:lpstr>
      <vt:lpstr>Roboto Slab</vt:lpstr>
      <vt:lpstr>Ubuntu</vt:lpstr>
      <vt:lpstr>Open Sans Light</vt:lpstr>
      <vt:lpstr>Titillium Lt</vt:lpstr>
      <vt:lpstr>Segoe UI Black</vt:lpstr>
      <vt:lpstr>Roboto Black</vt:lpstr>
      <vt:lpstr>Roboto Condensed</vt:lpstr>
      <vt:lpstr>Segoe UI Light</vt:lpstr>
      <vt:lpstr>Titillium</vt:lpstr>
      <vt:lpstr>Segoe UI</vt:lpstr>
      <vt:lpstr>游ゴシック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2021-06-02T06:20:11Z</dcterms:modified>
</cp:coreProperties>
</file>